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80" r:id="rId60"/>
    <p:sldId id="313" r:id="rId61"/>
    <p:sldId id="314" r:id="rId62"/>
    <p:sldId id="315" r:id="rId63"/>
    <p:sldId id="316" r:id="rId64"/>
    <p:sldId id="317" r:id="rId65"/>
    <p:sldId id="318" r:id="rId66"/>
    <p:sldId id="319"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9" r:id="rId94"/>
    <p:sldId id="350" r:id="rId95"/>
    <p:sldId id="351" r:id="rId96"/>
    <p:sldId id="352" r:id="rId97"/>
    <p:sldId id="353" r:id="rId98"/>
    <p:sldId id="37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75"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79BBC-8778-47AD-858A-0A40A9696F18}" v="16" dt="2023-12-12T13:24:55.6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39" d="100"/>
          <a:sy n="39" d="100"/>
        </p:scale>
        <p:origin x="88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custSel modSld">
      <pc:chgData name="Heits, Brian" userId="4566fefd-61b7-4c5a-b683-1c8fdafc2832" providerId="ADAL" clId="{63179BBC-8778-47AD-858A-0A40A9696F18}" dt="2023-12-12T13:25:12.825" v="288" actId="20577"/>
      <pc:docMkLst>
        <pc:docMk/>
      </pc:docMkLst>
      <pc:sldChg chg="modSp mod">
        <pc:chgData name="Heits, Brian" userId="4566fefd-61b7-4c5a-b683-1c8fdafc2832" providerId="ADAL" clId="{63179BBC-8778-47AD-858A-0A40A9696F18}" dt="2023-12-04T15:16:04.991" v="38" actId="20577"/>
        <pc:sldMkLst>
          <pc:docMk/>
          <pc:sldMk cId="0" sldId="287"/>
        </pc:sldMkLst>
        <pc:spChg chg="mod">
          <ac:chgData name="Heits, Brian" userId="4566fefd-61b7-4c5a-b683-1c8fdafc2832" providerId="ADAL" clId="{63179BBC-8778-47AD-858A-0A40A9696F18}" dt="2023-12-04T15:16:04.991" v="38" actId="20577"/>
          <ac:spMkLst>
            <pc:docMk/>
            <pc:sldMk cId="0" sldId="287"/>
            <ac:spMk id="320" creationId="{00000000-0000-0000-0000-000000000000}"/>
          </ac:spMkLst>
        </pc:spChg>
      </pc:sldChg>
      <pc:sldChg chg="addSp delSp modSp mod">
        <pc:chgData name="Heits, Brian" userId="4566fefd-61b7-4c5a-b683-1c8fdafc2832" providerId="ADAL" clId="{63179BBC-8778-47AD-858A-0A40A9696F18}" dt="2023-12-11T03:17:43.267" v="119" actId="1076"/>
        <pc:sldMkLst>
          <pc:docMk/>
          <pc:sldMk cId="0" sldId="291"/>
        </pc:sldMkLst>
        <pc:spChg chg="del">
          <ac:chgData name="Heits, Brian" userId="4566fefd-61b7-4c5a-b683-1c8fdafc2832" providerId="ADAL" clId="{63179BBC-8778-47AD-858A-0A40A9696F18}" dt="2023-12-11T03:17:08.758" v="116" actId="478"/>
          <ac:spMkLst>
            <pc:docMk/>
            <pc:sldMk cId="0" sldId="291"/>
            <ac:spMk id="331" creationId="{00000000-0000-0000-0000-000000000000}"/>
          </ac:spMkLst>
        </pc:spChg>
        <pc:spChg chg="del">
          <ac:chgData name="Heits, Brian" userId="4566fefd-61b7-4c5a-b683-1c8fdafc2832" providerId="ADAL" clId="{63179BBC-8778-47AD-858A-0A40A9696F18}" dt="2023-12-11T03:17:06.335" v="115" actId="478"/>
          <ac:spMkLst>
            <pc:docMk/>
            <pc:sldMk cId="0" sldId="291"/>
            <ac:spMk id="332" creationId="{00000000-0000-0000-0000-000000000000}"/>
          </ac:spMkLst>
        </pc:spChg>
        <pc:picChg chg="add mod">
          <ac:chgData name="Heits, Brian" userId="4566fefd-61b7-4c5a-b683-1c8fdafc2832" providerId="ADAL" clId="{63179BBC-8778-47AD-858A-0A40A9696F18}" dt="2023-12-11T03:17:43.267" v="119" actId="1076"/>
          <ac:picMkLst>
            <pc:docMk/>
            <pc:sldMk cId="0" sldId="291"/>
            <ac:picMk id="3" creationId="{8D90B10F-ED2B-32F7-CC6B-4BA6DAC67D8D}"/>
          </ac:picMkLst>
        </pc:picChg>
      </pc:sldChg>
      <pc:sldChg chg="modSp mod">
        <pc:chgData name="Heits, Brian" userId="4566fefd-61b7-4c5a-b683-1c8fdafc2832" providerId="ADAL" clId="{63179BBC-8778-47AD-858A-0A40A9696F18}" dt="2023-12-04T15:45:57.763" v="68" actId="20577"/>
        <pc:sldMkLst>
          <pc:docMk/>
          <pc:sldMk cId="0" sldId="297"/>
        </pc:sldMkLst>
        <pc:spChg chg="mod">
          <ac:chgData name="Heits, Brian" userId="4566fefd-61b7-4c5a-b683-1c8fdafc2832" providerId="ADAL" clId="{63179BBC-8778-47AD-858A-0A40A9696F18}" dt="2023-12-04T15:45:57.763" v="68" actId="20577"/>
          <ac:spMkLst>
            <pc:docMk/>
            <pc:sldMk cId="0" sldId="297"/>
            <ac:spMk id="348" creationId="{00000000-0000-0000-0000-000000000000}"/>
          </ac:spMkLst>
        </pc:spChg>
      </pc:sldChg>
      <pc:sldChg chg="modSp modAnim">
        <pc:chgData name="Heits, Brian" userId="4566fefd-61b7-4c5a-b683-1c8fdafc2832" providerId="ADAL" clId="{63179BBC-8778-47AD-858A-0A40A9696F18}" dt="2023-12-11T13:56:40.663" v="134" actId="20577"/>
        <pc:sldMkLst>
          <pc:docMk/>
          <pc:sldMk cId="0" sldId="298"/>
        </pc:sldMkLst>
        <pc:spChg chg="mod">
          <ac:chgData name="Heits, Brian" userId="4566fefd-61b7-4c5a-b683-1c8fdafc2832" providerId="ADAL" clId="{63179BBC-8778-47AD-858A-0A40A9696F18}" dt="2023-12-11T13:56:40.663" v="134" actId="20577"/>
          <ac:spMkLst>
            <pc:docMk/>
            <pc:sldMk cId="0" sldId="298"/>
            <ac:spMk id="352" creationId="{00000000-0000-0000-0000-000000000000}"/>
          </ac:spMkLst>
        </pc:spChg>
      </pc:sldChg>
      <pc:sldChg chg="modSp mod">
        <pc:chgData name="Heits, Brian" userId="4566fefd-61b7-4c5a-b683-1c8fdafc2832" providerId="ADAL" clId="{63179BBC-8778-47AD-858A-0A40A9696F18}" dt="2023-12-11T15:49:06.861" v="160" actId="20577"/>
        <pc:sldMkLst>
          <pc:docMk/>
          <pc:sldMk cId="0" sldId="307"/>
        </pc:sldMkLst>
        <pc:spChg chg="mod">
          <ac:chgData name="Heits, Brian" userId="4566fefd-61b7-4c5a-b683-1c8fdafc2832" providerId="ADAL" clId="{63179BBC-8778-47AD-858A-0A40A9696F18}" dt="2023-12-11T15:49:06.861" v="160" actId="20577"/>
          <ac:spMkLst>
            <pc:docMk/>
            <pc:sldMk cId="0" sldId="307"/>
            <ac:spMk id="389" creationId="{00000000-0000-0000-0000-000000000000}"/>
          </ac:spMkLst>
        </pc:spChg>
      </pc:sldChg>
      <pc:sldChg chg="modSp mod">
        <pc:chgData name="Heits, Brian" userId="4566fefd-61b7-4c5a-b683-1c8fdafc2832" providerId="ADAL" clId="{63179BBC-8778-47AD-858A-0A40A9696F18}" dt="2023-12-11T03:19:41.895" v="123" actId="20577"/>
        <pc:sldMkLst>
          <pc:docMk/>
          <pc:sldMk cId="0" sldId="315"/>
        </pc:sldMkLst>
        <pc:spChg chg="mod">
          <ac:chgData name="Heits, Brian" userId="4566fefd-61b7-4c5a-b683-1c8fdafc2832" providerId="ADAL" clId="{63179BBC-8778-47AD-858A-0A40A9696F18}" dt="2023-12-11T03:19:41.895" v="123" actId="20577"/>
          <ac:spMkLst>
            <pc:docMk/>
            <pc:sldMk cId="0" sldId="315"/>
            <ac:spMk id="417" creationId="{00000000-0000-0000-0000-000000000000}"/>
          </ac:spMkLst>
        </pc:spChg>
      </pc:sldChg>
      <pc:sldChg chg="modNotesTx">
        <pc:chgData name="Heits, Brian" userId="4566fefd-61b7-4c5a-b683-1c8fdafc2832" providerId="ADAL" clId="{63179BBC-8778-47AD-858A-0A40A9696F18}" dt="2023-12-04T16:39:28.657" v="111" actId="20577"/>
        <pc:sldMkLst>
          <pc:docMk/>
          <pc:sldMk cId="0" sldId="325"/>
        </pc:sldMkLst>
      </pc:sldChg>
      <pc:sldChg chg="modSp mod">
        <pc:chgData name="Heits, Brian" userId="4566fefd-61b7-4c5a-b683-1c8fdafc2832" providerId="ADAL" clId="{63179BBC-8778-47AD-858A-0A40A9696F18}" dt="2023-12-11T19:52:41.515" v="161"/>
        <pc:sldMkLst>
          <pc:docMk/>
          <pc:sldMk cId="0" sldId="357"/>
        </pc:sldMkLst>
        <pc:spChg chg="mod">
          <ac:chgData name="Heits, Brian" userId="4566fefd-61b7-4c5a-b683-1c8fdafc2832" providerId="ADAL" clId="{63179BBC-8778-47AD-858A-0A40A9696F18}" dt="2023-12-11T19:52:41.515" v="161"/>
          <ac:spMkLst>
            <pc:docMk/>
            <pc:sldMk cId="0" sldId="357"/>
            <ac:spMk id="578" creationId="{00000000-0000-0000-0000-000000000000}"/>
          </ac:spMkLst>
        </pc:spChg>
      </pc:sldChg>
      <pc:sldChg chg="modSp mod">
        <pc:chgData name="Heits, Brian" userId="4566fefd-61b7-4c5a-b683-1c8fdafc2832" providerId="ADAL" clId="{63179BBC-8778-47AD-858A-0A40A9696F18}" dt="2023-12-12T13:25:12.825" v="288" actId="20577"/>
        <pc:sldMkLst>
          <pc:docMk/>
          <pc:sldMk cId="0" sldId="358"/>
        </pc:sldMkLst>
        <pc:spChg chg="mod">
          <ac:chgData name="Heits, Brian" userId="4566fefd-61b7-4c5a-b683-1c8fdafc2832" providerId="ADAL" clId="{63179BBC-8778-47AD-858A-0A40A9696F18}" dt="2023-12-12T13:25:12.825" v="288" actId="20577"/>
          <ac:spMkLst>
            <pc:docMk/>
            <pc:sldMk cId="0" sldId="358"/>
            <ac:spMk id="581" creationId="{00000000-0000-0000-0000-000000000000}"/>
          </ac:spMkLst>
        </pc:spChg>
      </pc:sldChg>
      <pc:sldChg chg="modSp mod">
        <pc:chgData name="Heits, Brian" userId="4566fefd-61b7-4c5a-b683-1c8fdafc2832" providerId="ADAL" clId="{63179BBC-8778-47AD-858A-0A40A9696F18}" dt="2023-12-11T20:06:11.231" v="169" actId="20577"/>
        <pc:sldMkLst>
          <pc:docMk/>
          <pc:sldMk cId="0" sldId="363"/>
        </pc:sldMkLst>
        <pc:spChg chg="mod">
          <ac:chgData name="Heits, Brian" userId="4566fefd-61b7-4c5a-b683-1c8fdafc2832" providerId="ADAL" clId="{63179BBC-8778-47AD-858A-0A40A9696F18}" dt="2023-12-11T20:06:11.231" v="169" actId="20577"/>
          <ac:spMkLst>
            <pc:docMk/>
            <pc:sldMk cId="0" sldId="363"/>
            <ac:spMk id="594" creationId="{00000000-0000-0000-0000-000000000000}"/>
          </ac:spMkLst>
        </pc:spChg>
      </pc:sldChg>
      <pc:sldChg chg="modSp mod">
        <pc:chgData name="Heits, Brian" userId="4566fefd-61b7-4c5a-b683-1c8fdafc2832" providerId="ADAL" clId="{63179BBC-8778-47AD-858A-0A40A9696F18}" dt="2023-12-11T03:16:39.327" v="114" actId="20577"/>
        <pc:sldMkLst>
          <pc:docMk/>
          <pc:sldMk cId="3938402782" sldId="371"/>
        </pc:sldMkLst>
        <pc:spChg chg="mod">
          <ac:chgData name="Heits, Brian" userId="4566fefd-61b7-4c5a-b683-1c8fdafc2832" providerId="ADAL" clId="{63179BBC-8778-47AD-858A-0A40A9696F18}" dt="2023-12-11T03:16:39.327" v="114"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11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Oids</a:t>
            </a:r>
            <a:r>
              <a:rPr lang="en-US" dirty="0"/>
              <a:t> created in SI Manager</a:t>
            </a:r>
          </a:p>
        </p:txBody>
      </p:sp>
    </p:spTree>
    <p:extLst>
      <p:ext uri="{BB962C8B-B14F-4D97-AF65-F5344CB8AC3E}">
        <p14:creationId xmlns:p14="http://schemas.microsoft.com/office/powerpoint/2010/main" val="118185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p>
          <a:p>
            <a:endParaRPr lang="en-US" dirty="0"/>
          </a:p>
        </p:txBody>
      </p:sp>
    </p:spTree>
    <p:extLst>
      <p:ext uri="{BB962C8B-B14F-4D97-AF65-F5344CB8AC3E}">
        <p14:creationId xmlns:p14="http://schemas.microsoft.com/office/powerpoint/2010/main" val="4087627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
        <p:nvSpPr>
          <p:cNvPr id="7" name="TextBox 6">
            <a:extLst>
              <a:ext uri="{FF2B5EF4-FFF2-40B4-BE49-F238E27FC236}">
                <a16:creationId xmlns:a16="http://schemas.microsoft.com/office/drawing/2014/main" id="{090E0CDE-F1AB-2601-BF6D-68E451F66A11}"/>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8" name="TextBox 7">
            <a:extLst>
              <a:ext uri="{FF2B5EF4-FFF2-40B4-BE49-F238E27FC236}">
                <a16:creationId xmlns:a16="http://schemas.microsoft.com/office/drawing/2014/main" id="{73FD3139-1638-8093-8354-99D71C9971E6}"/>
              </a:ext>
            </a:extLst>
          </p:cNvPr>
          <p:cNvSpPr txBox="1"/>
          <p:nvPr userDrawn="1">
            <p:extLst>
              <p:ext uri="{1162E1C5-73C7-4A58-AE30-91384D911F3F}">
                <p184:classification xmlns:p184="http://schemas.microsoft.com/office/powerpoint/2018/4/main" val="ftr"/>
              </p:ext>
            </p:extLst>
          </p:nvPr>
        </p:nvSpPr>
        <p:spPr>
          <a:xfrm>
            <a:off x="63500" y="13500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68&amp;status=active&amp;_format=json" TargetMode="External"/><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docs.oracle.com/en/industries/health/millennium-platform-apis/mfrap/condition.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docs.oracle.com/en/industries/health/millennium-platform-apis/mfdap/resource_info.html" TargetMode="External"/><Relationship Id="rId2" Type="http://schemas.openxmlformats.org/officeDocument/2006/relationships/hyperlink" Target="https://docs.oracle.com/en/industries/health/millennium-platform-apis/mfrap/resource_info.html"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fhir.cerner.com/dstu2/patient/#parameter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https://hl7.org/fhir/R4/extension-patient-birthtim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fhir.cerner.com/dstu2/patient/#extensions"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hyperlink" Target="https://docs.oracle.com/en/industries/health/millennium-platform-apis/mfrap/api-patient.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hyperlink" Target="https://fhir-ehr-code.cerner.com/r4/ec2458f2-1e24-41c8-b71b-0e701af7583d/metadata?_forma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oracle.com/en/industries/health/millennium-platform-apis/index.html"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hyperlink" Target="https://hl7.org/fhir/profiling.htm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observation-get.html"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3</a:t>
            </a:r>
            <a:r>
              <a:rPr lang="en-US" baseline="30000" dirty="0"/>
              <a:t>rd </a:t>
            </a:r>
            <a:r>
              <a:rPr lang="en-US" dirty="0"/>
              <a:t>of December, 2024</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12724068)</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Its ordered, but not currently being administered at the hospital probably due to being a home medication</a:t>
            </a:r>
            <a:endParaRPr dirty="0"/>
          </a:p>
          <a:p>
            <a:r>
              <a:rPr dirty="0"/>
              <a:t>GET </a:t>
            </a:r>
            <a:r>
              <a:rPr lang="en-US" dirty="0">
                <a:hlinkClick r:id="rId2"/>
              </a:rPr>
              <a:t>https://fhir-open.cerner.com/r4/ec2458f2-1e24-41c8-b71b-0e701af7583d/MedicationAdministration?patient=12724068&amp;status=in-progress&amp;_format=json</a:t>
            </a:r>
            <a:endParaRPr lang="en-US" dirty="0"/>
          </a:p>
          <a:p>
            <a:r>
              <a:rPr lang="en-US" dirty="0"/>
              <a:t>GET </a:t>
            </a:r>
            <a:r>
              <a:rPr lang="en-US" dirty="0">
                <a:hlinkClick r:id="rId3"/>
              </a:rPr>
              <a:t>https://fhir-open.cerner.com/r4/ec2458f2-1e24-41c8-b71b-0e701af7583d/MedicationRequest?patient=12724068&amp;status=active&amp;_format=json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rPr dirty="0"/>
              <a:t>Exercise 13</a:t>
            </a:r>
          </a:p>
        </p:txBody>
      </p:sp>
      <p:sp>
        <p:nvSpPr>
          <p:cNvPr id="594" name="Shape 594"/>
          <p:cNvSpPr>
            <a:spLocks noGrp="1"/>
          </p:cNvSpPr>
          <p:nvPr>
            <p:ph type="body" idx="1"/>
          </p:nvPr>
        </p:nvSpPr>
        <p:spPr>
          <a:prstGeom prst="rect">
            <a:avLst/>
          </a:prstGeom>
        </p:spPr>
        <p:txBody>
          <a:bodyPr/>
          <a:lstStyle/>
          <a:p>
            <a:r>
              <a:rPr dirty="0"/>
              <a:t>Who </a:t>
            </a:r>
            <a:r>
              <a:rPr lang="en-US" dirty="0"/>
              <a:t>are</a:t>
            </a:r>
            <a:r>
              <a:rPr dirty="0"/>
              <a:t> patient </a:t>
            </a:r>
            <a:r>
              <a:rPr lang="en-US" dirty="0"/>
              <a:t>Nancy Smart’s (id = 12724066)</a:t>
            </a:r>
            <a:r>
              <a:rPr dirty="0"/>
              <a:t> </a:t>
            </a:r>
            <a:r>
              <a:rPr lang="en-US" dirty="0"/>
              <a:t>children</a:t>
            </a:r>
            <a:r>
              <a:rPr dirty="0"/>
              <a:t>?</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2"/>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634143" y="12781518"/>
            <a:ext cx="1741342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https://docs.oracle.com/en/industries/health/millennium-platform-apis/mfrap/condition.html</a:t>
            </a:r>
            <a:endParaRPr u="sng" dirty="0">
              <a:hlinkClick r:id="rId3"/>
            </a:endParaRPr>
          </a:p>
        </p:txBody>
      </p:sp>
      <p:pic>
        <p:nvPicPr>
          <p:cNvPr id="6" name="Picture 5">
            <a:extLst>
              <a:ext uri="{FF2B5EF4-FFF2-40B4-BE49-F238E27FC236}">
                <a16:creationId xmlns:a16="http://schemas.microsoft.com/office/drawing/2014/main" id="{847054F1-9B06-60B5-1F41-407B73D390B9}"/>
              </a:ext>
            </a:extLst>
          </p:cNvPr>
          <p:cNvPicPr>
            <a:picLocks noChangeAspect="1"/>
          </p:cNvPicPr>
          <p:nvPr/>
        </p:nvPicPr>
        <p:blipFill>
          <a:blip r:embed="rId5"/>
          <a:stretch>
            <a:fillRect/>
          </a:stretch>
        </p:blipFill>
        <p:spPr>
          <a:xfrm>
            <a:off x="3189618" y="2223440"/>
            <a:ext cx="18004763" cy="9269119"/>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 (v4.0.1)</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pic>
        <p:nvPicPr>
          <p:cNvPr id="3" name="Picture 2">
            <a:extLst>
              <a:ext uri="{FF2B5EF4-FFF2-40B4-BE49-F238E27FC236}">
                <a16:creationId xmlns:a16="http://schemas.microsoft.com/office/drawing/2014/main" id="{8D90B10F-ED2B-32F7-CC6B-4BA6DAC67D8D}"/>
              </a:ext>
            </a:extLst>
          </p:cNvPr>
          <p:cNvPicPr>
            <a:picLocks noChangeAspect="1"/>
          </p:cNvPicPr>
          <p:nvPr/>
        </p:nvPicPr>
        <p:blipFill>
          <a:blip r:embed="rId2"/>
          <a:stretch>
            <a:fillRect/>
          </a:stretch>
        </p:blipFill>
        <p:spPr>
          <a:xfrm>
            <a:off x="7407897" y="3238500"/>
            <a:ext cx="9568205" cy="9851164"/>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lang="en-US" dirty="0"/>
              <a:t>Query by: _id</a:t>
            </a:r>
          </a:p>
          <a:p>
            <a:pPr marL="610576" indent="-610576" algn="l">
              <a:buSzPct val="75000"/>
              <a:buChar char="•"/>
            </a:pPr>
            <a:r>
              <a:rPr lang="en-US" dirty="0"/>
              <a:t>Query by: identifier</a:t>
            </a:r>
          </a:p>
          <a:p>
            <a:pPr marL="610576" indent="-610576" algn="l">
              <a:buSzPct val="75000"/>
              <a:buChar char="•"/>
            </a:pPr>
            <a:r>
              <a:rPr lang="en-US" dirty="0"/>
              <a:t>Query by a combination of: 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p>
          <a:p>
            <a:pPr marL="610576" indent="-610576" algn="l">
              <a:buSzPct val="75000"/>
              <a:buChar char="•"/>
            </a:pPr>
            <a:r>
              <a:rPr lang="en-US" u="sng" dirty="0">
                <a:hlinkClick r:id="rId3"/>
              </a:rPr>
              <a:t>https://docs.oracle.com/en/industries/health/millennium-platform-apis/mfrap/op-patient-get.html</a:t>
            </a:r>
            <a:endParaRPr u="sng" dirty="0">
              <a:hlinkClick r:id="rId4"/>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60D4F-449D-B59D-DC41-27A6579D50F3}"/>
              </a:ext>
            </a:extLst>
          </p:cNvPr>
          <p:cNvPicPr>
            <a:picLocks noChangeAspect="1"/>
          </p:cNvPicPr>
          <p:nvPr/>
        </p:nvPicPr>
        <p:blipFill>
          <a:blip r:embed="rId2"/>
          <a:stretch>
            <a:fillRect/>
          </a:stretch>
        </p:blipFill>
        <p:spPr>
          <a:xfrm>
            <a:off x="3227724" y="2142467"/>
            <a:ext cx="17928552" cy="9431066"/>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rPr dirty="0"/>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endParaRPr lang="en-US" dirty="0"/>
          </a:p>
          <a:p>
            <a:r>
              <a:rPr lang="en-US" dirty="0"/>
              <a:t>GET [base]/</a:t>
            </a:r>
            <a:r>
              <a:rPr lang="en-US" dirty="0" err="1"/>
              <a:t>Patient?_id</a:t>
            </a:r>
            <a:r>
              <a:rPr lang="en-US" dirty="0"/>
              <a:t>=123ABC</a:t>
            </a:r>
            <a:endParaRPr dirty="0"/>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rPr dirty="0"/>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p>
          <a:p>
            <a:pPr lvl="1"/>
            <a:r>
              <a:rPr lang="en-US" dirty="0"/>
              <a:t>CMRN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107621" y="12805793"/>
            <a:ext cx="1837362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https://docs.oracle.com/en/industries/health/millennium-platform-apis/mfrap/op-patient-get.html</a:t>
            </a:r>
            <a:endParaRPr u="sng" dirty="0">
              <a:hlinkClick r:id="rId2"/>
            </a:endParaRPr>
          </a:p>
        </p:txBody>
      </p:sp>
      <p:pic>
        <p:nvPicPr>
          <p:cNvPr id="4" name="Picture 3">
            <a:extLst>
              <a:ext uri="{FF2B5EF4-FFF2-40B4-BE49-F238E27FC236}">
                <a16:creationId xmlns:a16="http://schemas.microsoft.com/office/drawing/2014/main" id="{1AC95656-F356-6ADE-2E75-DC04FB7C23E5}"/>
              </a:ext>
            </a:extLst>
          </p:cNvPr>
          <p:cNvPicPr>
            <a:picLocks noChangeAspect="1"/>
          </p:cNvPicPr>
          <p:nvPr/>
        </p:nvPicPr>
        <p:blipFill>
          <a:blip r:embed="rId4"/>
          <a:stretch>
            <a:fillRect/>
          </a:stretch>
        </p:blipFill>
        <p:spPr>
          <a:xfrm>
            <a:off x="3218197" y="2132940"/>
            <a:ext cx="17947605" cy="9450119"/>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4212254" y="8432538"/>
            <a:ext cx="15959498"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GET [base]/</a:t>
            </a:r>
            <a:r>
              <a:rPr dirty="0" err="1"/>
              <a:t>AllergyIntolerance?patient</a:t>
            </a:r>
            <a:r>
              <a:rPr dirty="0"/>
              <a:t>=123</a:t>
            </a:r>
            <a:r>
              <a:rPr lang="en-US" dirty="0"/>
              <a:t>&amp;_format=</a:t>
            </a:r>
            <a:r>
              <a:rPr lang="en-US" dirty="0" err="1"/>
              <a:t>json</a:t>
            </a:r>
            <a:endParaRPr dirty="0"/>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498380"/>
            <a:ext cx="13347885" cy="471924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a:t>
            </a:r>
            <a:r>
              <a:rPr b="1" dirty="0">
                <a:latin typeface="+mj-lt"/>
              </a:rPr>
              <a:t>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Answer: Smarts II, Nancys II</a:t>
            </a:r>
          </a:p>
          <a:p>
            <a:r>
              <a:rPr lang="en-US" dirty="0"/>
              <a:t>GET </a:t>
            </a:r>
            <a:r>
              <a:rPr lang="en-US" u="sng" dirty="0">
                <a:hlinkClick r:id="rId3"/>
              </a:rPr>
              <a:t>https://fhir-open.cerner.com/r4/ec2458f2-1e24-41c8-b71b-0e701af7583d/Patient/12724066?_format=json</a:t>
            </a:r>
            <a:endParaRPr lang="en-US"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7F30950F-6337-DB43-DD3D-10CFE022D230}"/>
              </a:ext>
            </a:extLst>
          </p:cNvPr>
          <p:cNvPicPr>
            <a:picLocks noChangeAspect="1"/>
          </p:cNvPicPr>
          <p:nvPr/>
        </p:nvPicPr>
        <p:blipFill>
          <a:blip r:embed="rId6"/>
          <a:stretch>
            <a:fillRect/>
          </a:stretch>
        </p:blipFill>
        <p:spPr>
          <a:xfrm>
            <a:off x="14182897" y="3238500"/>
            <a:ext cx="9571625" cy="8191500"/>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63</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Smarts II, Nancys II</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2"/>
          <a:stretch>
            <a:fillRect/>
          </a:stretch>
        </p:blipFill>
        <p:spPr>
          <a:xfrm>
            <a:off x="1181024" y="864111"/>
            <a:ext cx="13740767" cy="10486376"/>
          </a:xfrm>
          <a:prstGeom prst="rect">
            <a:avLst/>
          </a:prstGeom>
        </p:spPr>
      </p:pic>
      <p:pic>
        <p:nvPicPr>
          <p:cNvPr id="2" name="Picture 1">
            <a:extLst>
              <a:ext uri="{FF2B5EF4-FFF2-40B4-BE49-F238E27FC236}">
                <a16:creationId xmlns:a16="http://schemas.microsoft.com/office/drawing/2014/main" id="{3E72094B-7189-9D7D-1A6D-6C21899B86EE}"/>
              </a:ext>
            </a:extLst>
          </p:cNvPr>
          <p:cNvPicPr>
            <a:picLocks noChangeAspect="1"/>
          </p:cNvPicPr>
          <p:nvPr/>
        </p:nvPicPr>
        <p:blipFill>
          <a:blip r:embed="rId3"/>
          <a:stretch>
            <a:fillRect/>
          </a:stretch>
        </p:blipFill>
        <p:spPr>
          <a:xfrm>
            <a:off x="14921791" y="864111"/>
            <a:ext cx="9462209" cy="8191500"/>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lang="en-US"/>
              <a:t>Exercise 8: Answer</a:t>
            </a:r>
            <a:endParaRPr lang="en-US" dirty="0"/>
          </a:p>
        </p:txBody>
      </p:sp>
      <p:sp>
        <p:nvSpPr>
          <p:cNvPr id="509" name="Shape 509"/>
          <p:cNvSpPr/>
          <p:nvPr/>
        </p:nvSpPr>
        <p:spPr>
          <a:xfrm>
            <a:off x="2932014" y="12263994"/>
            <a:ext cx="176955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https://docs.oracle.com/en/industries/health/millennium-platform-apis/mfrap/api-patient.html</a:t>
            </a:r>
            <a:endParaRPr u="sng" dirty="0">
              <a:hlinkClick r:id="rId3"/>
            </a:endParaRPr>
          </a:p>
        </p:txBody>
      </p:sp>
      <p:pic>
        <p:nvPicPr>
          <p:cNvPr id="4" name="Picture 3">
            <a:extLst>
              <a:ext uri="{FF2B5EF4-FFF2-40B4-BE49-F238E27FC236}">
                <a16:creationId xmlns:a16="http://schemas.microsoft.com/office/drawing/2014/main" id="{C6CA124B-DBDA-C7AA-5CB8-449BAC1E493B}"/>
              </a:ext>
            </a:extLst>
          </p:cNvPr>
          <p:cNvPicPr>
            <a:picLocks noChangeAspect="1"/>
          </p:cNvPicPr>
          <p:nvPr/>
        </p:nvPicPr>
        <p:blipFill>
          <a:blip r:embed="rId5"/>
          <a:stretch>
            <a:fillRect/>
          </a:stretch>
        </p:blipFill>
        <p:spPr>
          <a:xfrm>
            <a:off x="3756435" y="4362101"/>
            <a:ext cx="16871129" cy="4991797"/>
          </a:xfrm>
          <a:prstGeom prst="rect">
            <a:avLst/>
          </a:prstGeom>
        </p:spPr>
      </p:pic>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4" name="Picture 3">
            <a:extLst>
              <a:ext uri="{FF2B5EF4-FFF2-40B4-BE49-F238E27FC236}">
                <a16:creationId xmlns:a16="http://schemas.microsoft.com/office/drawing/2014/main" id="{4CF9B21F-7873-02C4-EDF1-287C32FD9658}"/>
              </a:ext>
            </a:extLst>
          </p:cNvPr>
          <p:cNvPicPr>
            <a:picLocks noChangeAspect="1"/>
          </p:cNvPicPr>
          <p:nvPr/>
        </p:nvPicPr>
        <p:blipFill>
          <a:blip r:embed="rId5"/>
          <a:stretch>
            <a:fillRect/>
          </a:stretch>
        </p:blipFill>
        <p:spPr>
          <a:xfrm>
            <a:off x="4512402" y="1702534"/>
            <a:ext cx="15359195" cy="5231286"/>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27170" y="12731028"/>
            <a:ext cx="154481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https://docs.oracle.com/en/industries/health/millennium-platform-apis/index.html</a:t>
            </a:r>
            <a:endParaRPr u="sng" dirty="0">
              <a:hlinkClick r:id="rId2"/>
            </a:endParaRPr>
          </a:p>
        </p:txBody>
      </p:sp>
      <p:pic>
        <p:nvPicPr>
          <p:cNvPr id="4" name="Picture 3">
            <a:extLst>
              <a:ext uri="{FF2B5EF4-FFF2-40B4-BE49-F238E27FC236}">
                <a16:creationId xmlns:a16="http://schemas.microsoft.com/office/drawing/2014/main" id="{1CFDE3EF-00E2-C95F-5CC9-A9A3C51B577A}"/>
              </a:ext>
            </a:extLst>
          </p:cNvPr>
          <p:cNvPicPr>
            <a:picLocks noChangeAspect="1"/>
          </p:cNvPicPr>
          <p:nvPr/>
        </p:nvPicPr>
        <p:blipFill>
          <a:blip r:embed="rId4"/>
          <a:stretch>
            <a:fillRect/>
          </a:stretch>
        </p:blipFill>
        <p:spPr>
          <a:xfrm>
            <a:off x="3208671" y="1058517"/>
            <a:ext cx="17966657" cy="9335803"/>
          </a:xfrm>
          <a:prstGeom prst="rect">
            <a:avLst/>
          </a:prstGeom>
        </p:spPr>
      </p:pic>
      <p:sp>
        <p:nvSpPr>
          <p:cNvPr id="212" name="Shape 212"/>
          <p:cNvSpPr/>
          <p:nvPr/>
        </p:nvSpPr>
        <p:spPr>
          <a:xfrm>
            <a:off x="13157484" y="5040444"/>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
        <p:nvSpPr>
          <p:cNvPr id="5" name="Rectangle 4">
            <a:extLst>
              <a:ext uri="{FF2B5EF4-FFF2-40B4-BE49-F238E27FC236}">
                <a16:creationId xmlns:a16="http://schemas.microsoft.com/office/drawing/2014/main" id="{0E75035D-15A1-CBF1-5FF5-795D42927EE9}"/>
              </a:ext>
            </a:extLst>
          </p:cNvPr>
          <p:cNvSpPr/>
          <p:nvPr/>
        </p:nvSpPr>
        <p:spPr>
          <a:xfrm>
            <a:off x="8388626" y="3321680"/>
            <a:ext cx="12786702" cy="1210563"/>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(120/60)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5337" y="12353873"/>
            <a:ext cx="193017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https://docs.oracle.com/en/industries/health/millennium-platform-apis/mfrap/op-observation-get.html</a:t>
            </a:r>
            <a:endParaRPr u="sng" dirty="0">
              <a:hlinkClick r:id="rId2"/>
            </a:endParaRPr>
          </a:p>
        </p:txBody>
      </p:sp>
      <p:pic>
        <p:nvPicPr>
          <p:cNvPr id="3" name="Picture 2">
            <a:extLst>
              <a:ext uri="{FF2B5EF4-FFF2-40B4-BE49-F238E27FC236}">
                <a16:creationId xmlns:a16="http://schemas.microsoft.com/office/drawing/2014/main" id="{1938A405-27C0-0EC5-3FFC-3AF6D67A4B02}"/>
              </a:ext>
            </a:extLst>
          </p:cNvPr>
          <p:cNvPicPr>
            <a:picLocks noChangeAspect="1"/>
          </p:cNvPicPr>
          <p:nvPr/>
        </p:nvPicPr>
        <p:blipFill>
          <a:blip r:embed="rId4"/>
          <a:stretch>
            <a:fillRect/>
          </a:stretch>
        </p:blipFill>
        <p:spPr>
          <a:xfrm>
            <a:off x="3199145" y="2156756"/>
            <a:ext cx="17985710" cy="9402487"/>
          </a:xfrm>
          <a:prstGeom prst="rect">
            <a:avLst/>
          </a:prstGeom>
        </p:spPr>
      </p:pic>
      <p:sp>
        <p:nvSpPr>
          <p:cNvPr id="5" name="Rectangle 4">
            <a:extLst>
              <a:ext uri="{FF2B5EF4-FFF2-40B4-BE49-F238E27FC236}">
                <a16:creationId xmlns:a16="http://schemas.microsoft.com/office/drawing/2014/main" id="{4F5567DB-ED12-94B1-7BB8-D450C0F5DF50}"/>
              </a:ext>
            </a:extLst>
          </p:cNvPr>
          <p:cNvSpPr/>
          <p:nvPr/>
        </p:nvSpPr>
        <p:spPr>
          <a:xfrm>
            <a:off x="9024730" y="6042991"/>
            <a:ext cx="11728174" cy="2325757"/>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11900</TotalTime>
  <Words>3086</Words>
  <Application>Microsoft Office PowerPoint</Application>
  <PresentationFormat>Custom</PresentationFormat>
  <Paragraphs>320</Paragraphs>
  <Slides>111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Brian Heits</cp:lastModifiedBy>
  <cp:revision>83</cp:revision>
  <dcterms:modified xsi:type="dcterms:W3CDTF">2024-12-04T08:11:15Z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2024-09-16T13:16:33Z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d572cc84-95f3-4aa6-86b9-bdad01dd25e5</vt:lpwstr>
  </property>
  <property fmtid="{D5CDD505-2E9C-101B-9397-08002B2CF9AE}" pid="8" name="MSIP_Label_56665055-977f-4acd-9884-1bec8e5ad200_ContentBits">
    <vt:lpwstr>3</vt:lpwstr>
  </property>
  <property fmtid="{D5CDD505-2E9C-101B-9397-08002B2CF9AE}" pid="9" name="ClassificationContentMarkingFooterLocations">
    <vt:lpwstr>White:8</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White:7</vt:lpwstr>
  </property>
  <property fmtid="{D5CDD505-2E9C-101B-9397-08002B2CF9AE}" pid="12" name="ClassificationContentMarkingHeaderText">
    <vt:lpwstr>Confidential - Oracle Restricted</vt:lpwstr>
  </property>
</Properties>
</file>